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88" r:id="rId4"/>
    <p:sldId id="261" r:id="rId5"/>
    <p:sldId id="289" r:id="rId6"/>
    <p:sldId id="290" r:id="rId7"/>
    <p:sldId id="259" r:id="rId8"/>
    <p:sldId id="280" r:id="rId9"/>
    <p:sldId id="278" r:id="rId10"/>
    <p:sldId id="262" r:id="rId11"/>
    <p:sldId id="279" r:id="rId12"/>
    <p:sldId id="268" r:id="rId13"/>
    <p:sldId id="283" r:id="rId14"/>
    <p:sldId id="267" r:id="rId15"/>
    <p:sldId id="284" r:id="rId16"/>
    <p:sldId id="291" r:id="rId17"/>
    <p:sldId id="292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60"/>
  </p:normalViewPr>
  <p:slideViewPr>
    <p:cSldViewPr>
      <p:cViewPr varScale="1">
        <p:scale>
          <a:sx n="65" d="100"/>
          <a:sy n="65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7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7;&#1082;&#1072;&#1079;&#1082;&#1072;\Desktop\&#1087;&#1077;&#1076;&#1089;&#1086;&#1074;&#1077;&#1090;\pesnya-chudo-skazki_(Cool.DJ)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5576" y="0"/>
            <a:ext cx="7920880" cy="1052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униципальное бюджетное дошкольное образовательное учреждение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«Сказка»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3" y="1700808"/>
            <a:ext cx="8956374" cy="316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 – актеры!»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4581128"/>
            <a:ext cx="3024336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</a:p>
          <a:p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Куева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Анатальевна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6237312"/>
            <a:ext cx="518457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Архангельская обл.,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Коноша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02.12.2019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esnya-chudo-skazki_(Cool.DJ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11560" y="4725144"/>
            <a:ext cx="17281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2706135"/>
      </p:ext>
    </p:extLst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115616" y="476672"/>
            <a:ext cx="7128792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предметно-развивающей среды </a:t>
            </a:r>
          </a:p>
          <a:p>
            <a:pPr algn="ctr"/>
            <a:endParaRPr lang="ru-RU" dirty="0"/>
          </a:p>
        </p:txBody>
      </p:sp>
      <p:pic>
        <p:nvPicPr>
          <p:cNvPr id="9" name="Рисунок 8" descr="DSCN53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268760"/>
            <a:ext cx="7092280" cy="5319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37601285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1902" y="-171400"/>
            <a:ext cx="9355902" cy="702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115616" y="476672"/>
            <a:ext cx="7128792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предметно-развивающей среды: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дидактических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игр, картотек и сюжетных иллюстраций по развитию речи 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5445224"/>
            <a:ext cx="403244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«Разрезные картинки. Собери сказку»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844824"/>
            <a:ext cx="3918082" cy="2938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DSCN52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844824"/>
            <a:ext cx="3960440" cy="297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076056" y="5373216"/>
            <a:ext cx="3851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Картотеки, сюжетные иллюстрации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7601285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4311" y="3477395"/>
            <a:ext cx="2759535" cy="31199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0"/>
            <a:ext cx="4471946" cy="620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«Сказка в чемодане»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4433831"/>
            <a:ext cx="3960440" cy="1587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Пальчиковый театр «Репка»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DSCN52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80728"/>
            <a:ext cx="4427984" cy="3320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DSCN52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3717032"/>
            <a:ext cx="3936438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DSCN52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980728"/>
            <a:ext cx="3515882" cy="263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10325962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4311" y="3477395"/>
            <a:ext cx="2759535" cy="31199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2060848"/>
            <a:ext cx="4471946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«Теневой театр»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933057"/>
            <a:ext cx="3960440" cy="1440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«Найди чья тень»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DSCN52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764704"/>
            <a:ext cx="4283968" cy="3212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DSCN52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3717032"/>
            <a:ext cx="3864429" cy="2898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10325962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4311" y="3477395"/>
            <a:ext cx="2759535" cy="31199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260648"/>
            <a:ext cx="4355976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 на палочках«Теремок»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501009"/>
            <a:ext cx="3960440" cy="864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 на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фланелеграфе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«Курочка Ряба»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DSCN52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4283968" cy="3212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DSCN52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1340768"/>
            <a:ext cx="3899926" cy="2924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DSCN52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4437112"/>
            <a:ext cx="2952328" cy="2214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Прямоугольник 15"/>
          <p:cNvSpPr/>
          <p:nvPr/>
        </p:nvSpPr>
        <p:spPr>
          <a:xfrm>
            <a:off x="4427984" y="5373216"/>
            <a:ext cx="4032448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Картинки для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фланелеграфа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0325962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3" y="0"/>
            <a:ext cx="912777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16016" y="620688"/>
            <a:ext cx="4320480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 на подставках «Теремок»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DSCN51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2656"/>
            <a:ext cx="432048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DSCN52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1988840"/>
            <a:ext cx="3507854" cy="46771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0" y="4509120"/>
            <a:ext cx="5004048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Театр из фетра «Теремок»,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театр «на фартуке»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6198044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777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844824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78921" y="476672"/>
            <a:ext cx="4451987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«Шагающий театр»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844824"/>
            <a:ext cx="4032448" cy="3024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283968" y="69269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 на втулках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«Три поросенка»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3190343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188640"/>
            <a:ext cx="79208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воспитанниками</a:t>
            </a:r>
          </a:p>
        </p:txBody>
      </p:sp>
      <p:pic>
        <p:nvPicPr>
          <p:cNvPr id="5" name="Рисунок 4" descr="DSCN51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908720"/>
            <a:ext cx="5856650" cy="4392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899592" y="5229200"/>
            <a:ext cx="7776864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Инсценировка сказки «Репка»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0834839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3" y="0"/>
            <a:ext cx="912777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19672" y="188640"/>
            <a:ext cx="6264696" cy="530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 с «Лягушкой –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говорушкой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DSCN52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980728"/>
            <a:ext cx="7236296" cy="5427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13811446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3" y="0"/>
            <a:ext cx="912777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43708" y="-10779"/>
            <a:ext cx="5256584" cy="386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DSCN5186 - коп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1484784"/>
            <a:ext cx="6492213" cy="4869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827584" y="404664"/>
            <a:ext cx="770485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Театр на фартуке «Теремок»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0074622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3" y="0"/>
            <a:ext cx="912777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5536" y="116632"/>
            <a:ext cx="770485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Мини-музей «Русская изба»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сказки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бабушки-Забавушки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DSCN53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052736"/>
            <a:ext cx="7308304" cy="5481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55430958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3" y="0"/>
            <a:ext cx="912777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116632"/>
            <a:ext cx="8208912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Игра-спектакль «Три поросенка»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DSCN51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124744"/>
            <a:ext cx="6780245" cy="5085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16471410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504" y="0"/>
            <a:ext cx="8640960" cy="16468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«Свободная игровая деятельность»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DSCN51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212976"/>
            <a:ext cx="4283968" cy="3212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DSCN53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268760"/>
            <a:ext cx="4320479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248152487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188640"/>
            <a:ext cx="806489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«Свободная игровая деятельность»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DSCN51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356992"/>
            <a:ext cx="4283968" cy="3212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DSCN52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7" y="1196752"/>
            <a:ext cx="4283969" cy="3212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79090447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188640"/>
            <a:ext cx="806489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«Взаимодействие с родителями»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Фотовыставка «Мы – юные актеры!»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DSCN52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700808"/>
            <a:ext cx="6552728" cy="4914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79090447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26" y="0"/>
            <a:ext cx="912777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188640"/>
            <a:ext cx="806489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Инсценировка сказки «Репка»</a:t>
            </a:r>
          </a:p>
        </p:txBody>
      </p:sp>
      <p:pic>
        <p:nvPicPr>
          <p:cNvPr id="9" name="Рисунок 8" descr="dkRe8qSrD-4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268760"/>
            <a:ext cx="6984776" cy="5238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79090447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3" y="0"/>
            <a:ext cx="912777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1693" y="332656"/>
            <a:ext cx="5622694" cy="4217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07504" y="4869160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1.Власенко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О.П. «Театр кукол и игрушек в детском саду: кукольные спектакли, эстрадные миниатюры для детей 3 – 7 лет». – Изд. 2-е. – Волгоград: Учитель. – 290 с.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2.Ушакова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О.С. «Ознакомление дошкольников с литературой и развитие речи». -  Методическое пособие. 2-е изд.,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– М.: ТЦ Сфера, 2017 г. – 288 с.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3.Ушакова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О.С. «Развитие речи детей 3-5 лет». – 3-е. изд.,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М: ТЦ Сфера, 2017. – 192 с.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4549676"/>
            <a:ext cx="5400600" cy="319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итература: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2955706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856</TotalTime>
  <Words>287</Words>
  <Application>Microsoft Office PowerPoint</Application>
  <PresentationFormat>Экран (4:3)</PresentationFormat>
  <Paragraphs>42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89</cp:revision>
  <dcterms:created xsi:type="dcterms:W3CDTF">2017-05-28T07:53:54Z</dcterms:created>
  <dcterms:modified xsi:type="dcterms:W3CDTF">2019-12-05T12:20:29Z</dcterms:modified>
</cp:coreProperties>
</file>